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FBE19-8216-42AC-B787-AF39920C2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98E0C-2E47-4F4C-BB9D-DD5C184A1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63266-D359-4858-9E5F-C14E78E0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6D6B-76E9-48BC-8B8A-7B3FE007462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466DB-2B2A-49C6-9065-74301EE94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5402B-A450-4F55-A2F9-B6BEDDC1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0D77-04DD-463A-B256-25071CE5E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6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E1B08-4123-494F-B026-525D18505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2FDA03-0562-45E3-929D-70BEDE1C3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80D0A-7BD6-49C4-ADA4-C14BCE011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6D6B-76E9-48BC-8B8A-7B3FE007462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FF50C-6243-4E8B-93D1-042509E6D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5D9D9-90A3-4C8E-9DB7-2841227E2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0D77-04DD-463A-B256-25071CE5E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3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92E066-C524-43EF-9E03-3979FCD40C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10C11D-DB9C-4B20-88AF-8563E26D3D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1B85B-BDDD-4E3F-BC9C-8B6AA14D7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6D6B-76E9-48BC-8B8A-7B3FE007462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68581-F356-464C-812D-E330863CF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8A8B4-6C5E-41DE-8E99-2388CF33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0D77-04DD-463A-B256-25071CE5E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2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340CD-BFD2-41B6-8C0F-EAC6F1E4A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E82C1-29F9-4446-BC8B-66E11E1D1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97A5D-7ECC-4030-A2FF-A7B485E4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6D6B-76E9-48BC-8B8A-7B3FE007462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287FC-89DC-4799-AB1F-D21498E1C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19E6F-77C7-47C9-A638-93BA76809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0D77-04DD-463A-B256-25071CE5E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2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B15F-7F80-4750-AB1E-E7FE472DC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1076F-EA9B-4F39-8B4F-A81EBB8FA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B26AE-9BAC-4331-967A-EC5F31759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6D6B-76E9-48BC-8B8A-7B3FE007462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8C5B3-6D39-4A02-8086-48B09DF0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2560A-5FA2-4313-8103-E588C06DA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0D77-04DD-463A-B256-25071CE5E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0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2922C-B600-4C51-A62B-9ADFAFAB2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F2ECE-AC5A-4265-A2C4-D72D5B268D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A39E8D-27C2-4586-82D4-E5BC1CEB8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5AD35-70CD-43F3-9687-B2FD93B94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6D6B-76E9-48BC-8B8A-7B3FE007462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F6882-75EC-4C36-B915-6F7AB6983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0092C-8169-4547-A9EB-54EF7454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0D77-04DD-463A-B256-25071CE5E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6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38881-D5D0-4408-AE48-551C3AA12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7E240-6FB6-438D-86B4-818BA79ED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A06D9-97CE-4EC9-94AD-68FD13840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8A4A60-164D-4A1F-AC52-2084EB6F51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3A42A-861A-4615-9293-45C0292E8A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213111-6A9C-43EA-AF19-7D375DEB3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6D6B-76E9-48BC-8B8A-7B3FE007462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EBAF6D-698A-42D7-832D-3690CEB5E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B00A80-8E5D-4E3A-93CB-9360268DE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0D77-04DD-463A-B256-25071CE5E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4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D6395-2098-44E5-B751-92BD9F384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B10A57-C128-4D53-95E8-B5C3EFC5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6D6B-76E9-48BC-8B8A-7B3FE007462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4098A0-3504-4B4F-B7A4-2C0B872C9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75B5CF-9967-4C68-8525-C2A3A8BAA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0D77-04DD-463A-B256-25071CE5E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3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A34660-04FE-4CE5-9F07-6D04DACC4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6D6B-76E9-48BC-8B8A-7B3FE007462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7BB45C-678F-4C6F-9A95-EF7DDB5AB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DEE97E-5594-40B9-A22F-CFD2EB435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0D77-04DD-463A-B256-25071CE5E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4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557E6-D42B-409F-982D-AE23AC826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B4CB1-AEB6-45A1-ABBC-9FB45B29E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25D34-DEE8-4B1B-BA4E-2088D698E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E91ADD-409C-40A1-947E-CEE83F6C9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6D6B-76E9-48BC-8B8A-7B3FE007462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EE2D4-26BB-4F15-887E-33338C531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26E71-2A6E-4851-9115-03D91CA94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0D77-04DD-463A-B256-25071CE5E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5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299A4-C840-4CAF-A1E7-9C15CD88E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3A192A-1656-4935-B418-D5612625E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6C6C69-E958-4B1D-BC03-AC0E419CC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EA8C0-F42D-4317-986B-D4D8D0A08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6D6B-76E9-48BC-8B8A-7B3FE007462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008E2-B4E8-4155-BF13-B638646AF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2B6A0-3D3F-4419-A2CA-A10455F3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0D77-04DD-463A-B256-25071CE5E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6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987FA9-DE6C-40BF-BD93-6998D79A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A99F2-8F26-41E5-90ED-AECBC4879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638BC-446A-4C29-A66B-EB9E21B6A6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C6D6B-76E9-48BC-8B8A-7B3FE007462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6B83F-A4FD-45D5-9BC3-BD809A7E01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80585-34D6-476D-B372-9CF86BBB2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80D77-04DD-463A-B256-25071CE5E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skillscoalition.org/news/blog/federal-government-releases-covid-19-guidance-for-adult-education-programs" TargetMode="External"/><Relationship Id="rId2" Type="http://schemas.openxmlformats.org/officeDocument/2006/relationships/hyperlink" Target="https://vcwbay.com/jobseekers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golas@baywib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CCCE1-0ED9-4D23-981D-BB720CC59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91090"/>
            <a:ext cx="10515599" cy="93268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Bay Consortium Workforce Development Board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CE68D5-29D6-451A-A1D3-1E7EE26C2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1335725"/>
            <a:ext cx="10515599" cy="4093525"/>
          </a:xfrm>
        </p:spPr>
        <p:txBody>
          <a:bodyPr>
            <a:normAutofit/>
          </a:bodyPr>
          <a:lstStyle/>
          <a:p>
            <a:r>
              <a:rPr lang="en-US" dirty="0"/>
              <a:t>WIOA Monthly Technical Assistance Session</a:t>
            </a:r>
          </a:p>
          <a:p>
            <a:r>
              <a:rPr lang="en-US" dirty="0"/>
              <a:t>Challenges WIOA Title I Providers Encountered During COVID-19 Office Closures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66DAA1-CE11-443C-BD3D-7A6E438B62F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22274"/>
            <a:ext cx="12192000" cy="1335726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71DD38-04E6-4D68-A793-08598C1598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184" y="5848350"/>
            <a:ext cx="2812714" cy="662680"/>
          </a:xfrm>
          <a:prstGeom prst="rect">
            <a:avLst/>
          </a:prstGeom>
        </p:spPr>
      </p:pic>
      <p:pic>
        <p:nvPicPr>
          <p:cNvPr id="1026" name="Picture 2" descr="Image result for supportive services">
            <a:extLst>
              <a:ext uri="{FF2B5EF4-FFF2-40B4-BE49-F238E27FC236}">
                <a16:creationId xmlns:a16="http://schemas.microsoft.com/office/drawing/2014/main" id="{95DA7FD7-148B-46E0-9B0D-856D8A5BD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2162177"/>
            <a:ext cx="6858000" cy="336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37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CCCE1-0ED9-4D23-981D-BB720CC59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91090"/>
            <a:ext cx="10515599" cy="932688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Bay Consortium Workforce Development Board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CE68D5-29D6-451A-A1D3-1E7EE26C2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1335725"/>
            <a:ext cx="10515599" cy="4093525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>
                <a:latin typeface="+mj-lt"/>
              </a:rPr>
              <a:t>Each of the WIOA Providers located at the Virginia Career Works Centers in the Bay Consortium Workforce Development Area was asked to identify challenges they have encountered during the COVID-19 VA Career Works Center Closures. </a:t>
            </a:r>
          </a:p>
          <a:p>
            <a:pPr algn="l"/>
            <a:endParaRPr lang="en-US" sz="1600" dirty="0">
              <a:latin typeface="+mj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500" dirty="0">
                <a:latin typeface="+mj-lt"/>
              </a:rPr>
              <a:t>Use of the COVID-19 Activity Code (CV-1 in VAWC)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500" dirty="0">
                <a:latin typeface="+mj-lt"/>
              </a:rPr>
              <a:t>Introduction of the WIOA Title I Online Application and E-Signature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500" dirty="0">
                <a:latin typeface="+mj-lt"/>
              </a:rPr>
              <a:t>Link to </a:t>
            </a:r>
            <a:r>
              <a:rPr lang="en-US" sz="2500" dirty="0">
                <a:latin typeface="+mj-lt"/>
                <a:hlinkClick r:id="rId2"/>
              </a:rPr>
              <a:t>Bay Consortium WIOA Application Webpage</a:t>
            </a:r>
            <a:r>
              <a:rPr lang="en-US" sz="2500" dirty="0">
                <a:latin typeface="+mj-lt"/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500" dirty="0">
                <a:latin typeface="+mj-lt"/>
              </a:rPr>
              <a:t>Completing the Individual Education/Employment Plan (IEP)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500" dirty="0">
                <a:latin typeface="+mj-lt"/>
              </a:rPr>
              <a:t>Completing the TABE/GAIN/CASAS Assessment (</a:t>
            </a:r>
            <a:r>
              <a:rPr lang="en-US" sz="2500" dirty="0">
                <a:latin typeface="+mj-lt"/>
                <a:hlinkClick r:id="rId3"/>
              </a:rPr>
              <a:t>Adult Education Guidance Link</a:t>
            </a:r>
            <a:r>
              <a:rPr lang="en-US" sz="2500" dirty="0">
                <a:latin typeface="+mj-lt"/>
              </a:rPr>
              <a:t>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500" dirty="0">
                <a:latin typeface="+mj-lt"/>
              </a:rPr>
              <a:t>Providing Leadership Development Activities for Youth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500" dirty="0">
              <a:latin typeface="+mj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500" dirty="0">
              <a:latin typeface="+mj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900" dirty="0"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900" dirty="0"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900" dirty="0">
              <a:latin typeface="+mj-lt"/>
            </a:endParaRPr>
          </a:p>
          <a:p>
            <a:pPr algn="l"/>
            <a:endParaRPr lang="en-US" sz="2900" dirty="0">
              <a:latin typeface="+mj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66DAA1-CE11-443C-BD3D-7A6E438B62F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22274"/>
            <a:ext cx="12192000" cy="1335726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71DD38-04E6-4D68-A793-08598C1598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184" y="5848350"/>
            <a:ext cx="2812714" cy="66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63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CCCE1-0ED9-4D23-981D-BB720CC59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91090"/>
            <a:ext cx="10515599" cy="932688"/>
          </a:xfrm>
        </p:spPr>
        <p:txBody>
          <a:bodyPr>
            <a:normAutofit/>
          </a:bodyPr>
          <a:lstStyle/>
          <a:p>
            <a:r>
              <a:rPr lang="en-US" sz="4000" b="1" dirty="0"/>
              <a:t>Questions or Comments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CE68D5-29D6-451A-A1D3-1E7EE26C2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1335725"/>
            <a:ext cx="10515599" cy="4093525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If you have any questions, please feel free to contact me.</a:t>
            </a:r>
          </a:p>
          <a:p>
            <a:pPr algn="l"/>
            <a:r>
              <a:rPr lang="en-US" dirty="0">
                <a:latin typeface="+mj-lt"/>
              </a:rPr>
              <a:t>	Steven Golas</a:t>
            </a:r>
          </a:p>
          <a:p>
            <a:pPr algn="l"/>
            <a:r>
              <a:rPr lang="en-US" dirty="0">
                <a:latin typeface="+mj-lt"/>
              </a:rPr>
              <a:t>	Program Specialist</a:t>
            </a:r>
          </a:p>
          <a:p>
            <a:pPr algn="l"/>
            <a:r>
              <a:rPr lang="en-US" dirty="0">
                <a:latin typeface="+mj-lt"/>
              </a:rPr>
              <a:t>	Bay Consortium Workforce Development Board </a:t>
            </a:r>
          </a:p>
          <a:p>
            <a:pPr algn="l"/>
            <a:r>
              <a:rPr lang="en-US" dirty="0">
                <a:latin typeface="+mj-lt"/>
              </a:rPr>
              <a:t>	</a:t>
            </a:r>
            <a:r>
              <a:rPr lang="en-US" dirty="0">
                <a:latin typeface="+mj-lt"/>
                <a:hlinkClick r:id="rId2"/>
              </a:rPr>
              <a:t>sgolas@baywib.org</a:t>
            </a:r>
            <a:endParaRPr lang="en-US" dirty="0">
              <a:latin typeface="+mj-lt"/>
            </a:endParaRPr>
          </a:p>
          <a:p>
            <a:pPr algn="l"/>
            <a:r>
              <a:rPr lang="en-US" dirty="0">
                <a:latin typeface="+mj-lt"/>
              </a:rPr>
              <a:t>	804-333-4048 Extension 3</a:t>
            </a:r>
          </a:p>
          <a:p>
            <a:pPr algn="l"/>
            <a:r>
              <a:rPr lang="en-US" dirty="0">
                <a:latin typeface="+mj-lt"/>
              </a:rPr>
              <a:t>	804-456-6074 (Cell)</a:t>
            </a:r>
          </a:p>
          <a:p>
            <a:r>
              <a:rPr lang="en-US" dirty="0"/>
              <a:t>Thank you and have a good day!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66DAA1-CE11-443C-BD3D-7A6E438B62F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22274"/>
            <a:ext cx="12192000" cy="1335726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71DD38-04E6-4D68-A793-08598C1598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184" y="5848350"/>
            <a:ext cx="2812714" cy="66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462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170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Bay Consortium Workforce Development Board </vt:lpstr>
      <vt:lpstr>Bay Consortium Workforce Development Board </vt:lpstr>
      <vt:lpstr>Questions or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Golas</dc:creator>
  <cp:lastModifiedBy>Steven Golas</cp:lastModifiedBy>
  <cp:revision>32</cp:revision>
  <cp:lastPrinted>2020-01-13T13:30:17Z</cp:lastPrinted>
  <dcterms:created xsi:type="dcterms:W3CDTF">2020-01-09T20:01:09Z</dcterms:created>
  <dcterms:modified xsi:type="dcterms:W3CDTF">2020-04-20T01:36:19Z</dcterms:modified>
</cp:coreProperties>
</file>